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90"/>
  </p:normalViewPr>
  <p:slideViewPr>
    <p:cSldViewPr snapToGrid="0" snapToObjects="1">
      <p:cViewPr varScale="1">
        <p:scale>
          <a:sx n="87" d="100"/>
          <a:sy n="87" d="100"/>
        </p:scale>
        <p:origin x="5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D6A03-4B03-4743-8CC7-6784EF8A00E1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048DF-ECFE-FA45-807B-A8ADBA40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Whole class activity, 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048DF-ECFE-FA45-807B-A8ADBA40FA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5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找你的“脸书”朋友圈，一起完成这个活动。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Sample</a:t>
            </a:r>
            <a:r>
              <a:rPr lang="en-US" altLang="zh-CN" baseline="0" dirty="0" smtClean="0"/>
              <a:t> responses</a:t>
            </a:r>
            <a:endParaRPr lang="en-US" altLang="zh-CN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根据前后文，猜出这封信的内容，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这个孩子要说什么。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048DF-ECFE-FA45-807B-A8ADBA40FA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跟你的“</a:t>
            </a:r>
            <a:r>
              <a:rPr lang="en-US" altLang="zh-CN" dirty="0" err="1" smtClean="0"/>
              <a:t>snapchat</a:t>
            </a:r>
            <a:r>
              <a:rPr lang="en-US" altLang="zh-CN" dirty="0" smtClean="0"/>
              <a:t>” </a:t>
            </a:r>
            <a:r>
              <a:rPr lang="zh-CN" altLang="en-US" dirty="0" smtClean="0"/>
              <a:t>朋友圈做这个活动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048DF-ECFE-FA45-807B-A8ADBA40FA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9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跟微信朋友圈，来完成总结</a:t>
            </a:r>
            <a:r>
              <a:rPr lang="en-US" altLang="zh-CN" dirty="0" smtClean="0"/>
              <a:t>summary.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048DF-ECFE-FA45-807B-A8ADBA40FA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先把爸爸要说的话写下来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048DF-ECFE-FA45-807B-A8ADBA40FA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DFBB7-2EAD-5B44-B118-A9A8CB32D6A1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16751-E686-134E-82DA-A91875EB1F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5D53F-BC3B-B749-9B01-9294F789782F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9976C-6644-AE45-86D8-62754739C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5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C8C1-8F46-6F4B-AD1F-AB7FAF8000DB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F6D17-777A-504D-B3AD-09956C489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4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4BF59-A44A-8748-97AA-60DC1C1C6C1C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E47AA-ABD0-164C-B941-5B748239D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1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7B7AD-2258-DE42-BB2C-725875CAC6B3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84D53-FE20-AC46-A346-381F44DE2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5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CCB31-BCCD-F441-B00F-7F52776273E2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66194-8A10-8640-AA0B-DC1974E0A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809EE-AAAD-CD4D-9F8B-7F4DB6006910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49D2E-53C3-B54A-A90B-52C0959707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7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478EB-5C44-7349-B8EC-004E683D97E9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36CF2-B973-DB4A-9DCF-B9CCB19613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6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D49CA-6A91-5B49-86C6-A85E9C0104E0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001F3-2ACD-964E-8603-A597D1C7A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8C9C8-6CC9-1C4F-B254-DD118F7BDD66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9DDA-01F3-B34F-9779-0631FC1D39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7E064-C365-D347-8D63-E38116B8BABB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67019-E4C8-C04A-9285-5E69F2561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2745C19-18CA-1349-A81D-6C6E0EC5DB81}" type="datetimeFigureOut">
              <a:rPr lang="en-US"/>
              <a:pPr/>
              <a:t>12/10/17</a:t>
            </a:fld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5C2973-2738-0D4A-9769-B055CAE660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宋体" pitchFamily="2" charset="-122"/>
          <a:cs typeface="宋体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v"/>
        <a:defRPr sz="3200">
          <a:solidFill>
            <a:schemeClr val="tx1"/>
          </a:solidFill>
          <a:latin typeface="+mn-lt"/>
          <a:ea typeface="宋体" pitchFamily="2" charset="-122"/>
          <a:cs typeface="宋体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"/>
        <a:defRPr sz="2800">
          <a:solidFill>
            <a:schemeClr val="tx1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v"/>
        <a:defRPr sz="2400">
          <a:solidFill>
            <a:schemeClr val="tx1"/>
          </a:solidFill>
          <a:latin typeface="+mn-lt"/>
          <a:ea typeface="宋体" pitchFamily="2" charset="-122"/>
          <a:cs typeface="宋体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Char char=""/>
        <a:defRPr sz="2000">
          <a:solidFill>
            <a:schemeClr val="tx1"/>
          </a:solidFill>
          <a:latin typeface="+mn-lt"/>
          <a:ea typeface="宋体" pitchFamily="2" charset="-122"/>
          <a:cs typeface="宋体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v"/>
        <a:defRPr sz="2000">
          <a:solidFill>
            <a:schemeClr val="tx1"/>
          </a:solidFill>
          <a:latin typeface="+mn-lt"/>
          <a:ea typeface="宋体" pitchFamily="2" charset="-122"/>
          <a:cs typeface="宋体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le_000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81" y="1256185"/>
            <a:ext cx="6546819" cy="4588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42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07423" y="1491522"/>
            <a:ext cx="4736577" cy="5366478"/>
          </a:xfrm>
        </p:spPr>
        <p:txBody>
          <a:bodyPr/>
          <a:lstStyle/>
          <a:p>
            <a:pPr marL="466725" indent="-452438">
              <a:buAutoNum type="arabicPeriod"/>
            </a:pPr>
            <a:r>
              <a:rPr lang="zh-CN" altLang="en-US" b="1" dirty="0">
                <a:latin typeface="华文楷体"/>
                <a:ea typeface="华文楷体"/>
                <a:cs typeface="华文楷体"/>
              </a:rPr>
              <a:t>这个女孩子在做什么？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  <a:p>
            <a:pPr marL="466725" indent="-452438">
              <a:buAutoNum type="arabicPeriod"/>
            </a:pP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她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的爸爸在做什么？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  <a:p>
            <a:pPr marL="466725" indent="-452438">
              <a:buAutoNum type="arabicPeriod"/>
            </a:pP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女儿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想对她的</a:t>
            </a: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爸爸</a:t>
            </a:r>
            <a:r>
              <a:rPr lang="en-US" altLang="zh-CN" b="1" dirty="0" smtClean="0">
                <a:latin typeface="华文楷体"/>
                <a:ea typeface="华文楷体"/>
                <a:cs typeface="华文楷体"/>
              </a:rPr>
              <a:t> </a:t>
            </a: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说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什么？</a:t>
            </a:r>
            <a:endParaRPr lang="en-US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le_000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55" y="915021"/>
            <a:ext cx="4152968" cy="485522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407423" y="168083"/>
            <a:ext cx="4929555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Activity 1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zh-CN" altLang="en-US" sz="3200" b="1" dirty="0">
                <a:solidFill>
                  <a:schemeClr val="tx2"/>
                </a:solidFill>
                <a:latin typeface="华文楷体"/>
                <a:ea typeface="华文楷体"/>
                <a:cs typeface="华文楷体"/>
              </a:rPr>
              <a:t>看图片，讨论下面的问题</a:t>
            </a:r>
            <a:r>
              <a:rPr lang="en-US" b="1" dirty="0">
                <a:solidFill>
                  <a:schemeClr val="tx2"/>
                </a:solidFill>
              </a:rPr>
              <a:t>：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2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 </a:t>
            </a:r>
            <a:r>
              <a:rPr lang="en-US" b="1" dirty="0" smtClean="0"/>
              <a:t>2: </a:t>
            </a: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阅读“给爸爸的信”</a:t>
            </a:r>
            <a:r>
              <a:rPr lang="en-US" dirty="0">
                <a:latin typeface="华文楷体"/>
                <a:ea typeface="华文楷体"/>
                <a:cs typeface="华文楷体"/>
              </a:rPr>
              <a:t/>
            </a:r>
            <a:br>
              <a:rPr lang="en-US" dirty="0">
                <a:latin typeface="华文楷体"/>
                <a:ea typeface="华文楷体"/>
                <a:cs typeface="华文楷体"/>
              </a:rPr>
            </a:br>
            <a:endParaRPr lang="en-US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sz="4000" b="1" dirty="0" smtClean="0">
                <a:latin typeface="华文楷体"/>
                <a:ea typeface="华文楷体"/>
                <a:cs typeface="华文楷体"/>
              </a:rPr>
              <a:t>把</a:t>
            </a:r>
            <a:r>
              <a:rPr 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 “说</a:t>
            </a:r>
            <a:r>
              <a:rPr 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”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 </a:t>
            </a:r>
            <a:r>
              <a:rPr lang="zh-CN" altLang="en-US" sz="4000" b="1" dirty="0" smtClean="0">
                <a:latin typeface="华文楷体"/>
                <a:ea typeface="华文楷体"/>
                <a:cs typeface="华文楷体"/>
              </a:rPr>
              <a:t>字圈出来。</a:t>
            </a:r>
            <a:endParaRPr lang="en-US" altLang="zh-CN" sz="4000" b="1" dirty="0">
              <a:latin typeface="华文楷体"/>
              <a:ea typeface="华文楷体"/>
              <a:cs typeface="华文楷体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007A77"/>
                </a:solidFill>
                <a:latin typeface="华文楷体"/>
                <a:ea typeface="华文楷体"/>
                <a:cs typeface="华文楷体"/>
              </a:rPr>
              <a:t>每一段，把</a:t>
            </a:r>
            <a:r>
              <a:rPr 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说</a:t>
            </a:r>
            <a:r>
              <a:rPr lang="zh-CN" altLang="en-US" sz="4000" b="1" dirty="0" smtClean="0">
                <a:latin typeface="华文楷体"/>
                <a:ea typeface="华文楷体"/>
                <a:cs typeface="华文楷体"/>
              </a:rPr>
              <a:t>的句子找出来，</a:t>
            </a:r>
            <a:r>
              <a:rPr lang="en-US" altLang="zh-CN" sz="4000" b="1" dirty="0" smtClean="0">
                <a:latin typeface="华文楷体"/>
                <a:ea typeface="华文楷体"/>
                <a:cs typeface="华文楷体"/>
              </a:rPr>
              <a:t/>
            </a:r>
            <a:br>
              <a:rPr lang="en-US" altLang="zh-CN" sz="4000" b="1" dirty="0" smtClean="0">
                <a:latin typeface="华文楷体"/>
                <a:ea typeface="华文楷体"/>
                <a:cs typeface="华文楷体"/>
              </a:rPr>
            </a:br>
            <a:r>
              <a:rPr lang="zh-CN" altLang="en-US" sz="4000" b="1" dirty="0" smtClean="0">
                <a:latin typeface="华文楷体"/>
                <a:ea typeface="华文楷体"/>
                <a:cs typeface="华文楷体"/>
              </a:rPr>
              <a:t>写下来</a:t>
            </a:r>
            <a:endParaRPr lang="en-US" sz="4000" b="1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554" y="3354655"/>
            <a:ext cx="2256503" cy="35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202425"/>
            <a:ext cx="8393266" cy="3254477"/>
          </a:xfrm>
        </p:spPr>
        <p:txBody>
          <a:bodyPr/>
          <a:lstStyle/>
          <a:p>
            <a:pPr algn="l"/>
            <a:r>
              <a:rPr lang="en-US" b="1" dirty="0"/>
              <a:t>Activity 3</a:t>
            </a:r>
            <a:r>
              <a:rPr lang="en-US" b="1" dirty="0" smtClean="0"/>
              <a:t>：</a:t>
            </a:r>
            <a:br>
              <a:rPr lang="en-US" b="1" dirty="0" smtClean="0"/>
            </a:b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请再读一次这封信，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然后表达每一段的</a:t>
            </a: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大意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 。</a:t>
            </a:r>
            <a:endParaRPr lang="en-US" sz="3200" dirty="0"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21218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Activity 4</a:t>
            </a:r>
            <a:r>
              <a:rPr lang="en-US" b="1" dirty="0" smtClean="0"/>
              <a:t>:</a:t>
            </a: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请完成这段话</a:t>
            </a:r>
            <a:endParaRPr lang="en-US" sz="32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华文楷体"/>
                <a:ea typeface="华文楷体"/>
                <a:cs typeface="华文楷体"/>
              </a:rPr>
              <a:t>这</a:t>
            </a:r>
            <a:r>
              <a:rPr lang="en-US" b="1" dirty="0">
                <a:latin typeface="华文楷体"/>
                <a:ea typeface="华文楷体"/>
                <a:cs typeface="华文楷体"/>
              </a:rPr>
              <a:t>封信的大意是，小美想要她的爸爸多</a:t>
            </a:r>
            <a:r>
              <a:rPr lang="en-US" b="1" dirty="0" smtClean="0">
                <a:latin typeface="华文楷体"/>
                <a:ea typeface="华文楷体"/>
                <a:cs typeface="华文楷体"/>
              </a:rPr>
              <a:t>____她</a:t>
            </a:r>
            <a:r>
              <a:rPr lang="en-US" b="1" dirty="0">
                <a:latin typeface="华文楷体"/>
                <a:ea typeface="华文楷体"/>
                <a:cs typeface="华文楷体"/>
              </a:rPr>
              <a:t>，多跟她________。因为自从爸爸有了________以后，他就__________，很少跟她说话，也不帮她_________。所以她告诉爸爸少看____________，少刷_____________。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Activity </a:t>
            </a:r>
            <a:r>
              <a:rPr lang="en-US" b="1" dirty="0" smtClean="0"/>
              <a:t>5:  </a:t>
            </a:r>
            <a:r>
              <a:rPr lang="zh-CN" altLang="en-US" sz="3200" b="1" dirty="0" smtClean="0">
                <a:latin typeface="华文楷体"/>
                <a:ea typeface="华文楷体"/>
                <a:cs typeface="华文楷体"/>
              </a:rPr>
              <a:t>小组讨论</a:t>
            </a:r>
            <a:r>
              <a:rPr lang="en-US" dirty="0">
                <a:latin typeface="华文楷体"/>
                <a:ea typeface="华文楷体"/>
                <a:cs typeface="华文楷体"/>
              </a:rPr>
              <a:t/>
            </a:r>
            <a:br>
              <a:rPr lang="en-US" dirty="0">
                <a:latin typeface="华文楷体"/>
                <a:ea typeface="华文楷体"/>
                <a:cs typeface="华文楷体"/>
              </a:rPr>
            </a:br>
            <a:endParaRPr lang="en-US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1.</a:t>
            </a:r>
            <a:r>
              <a:rPr lang="en-US" b="1" dirty="0" smtClean="0">
                <a:latin typeface="华文楷体"/>
                <a:ea typeface="华文楷体"/>
                <a:cs typeface="华文楷体"/>
              </a:rPr>
              <a:t>智能</a:t>
            </a:r>
            <a:r>
              <a:rPr lang="en-US" b="1" dirty="0">
                <a:latin typeface="华文楷体"/>
                <a:ea typeface="华文楷体"/>
                <a:cs typeface="华文楷体"/>
              </a:rPr>
              <a:t>手机给小美的家庭带来了什么变化？</a:t>
            </a:r>
          </a:p>
          <a:p>
            <a:pPr marL="0" indent="0">
              <a:buNone/>
            </a:pPr>
            <a:endParaRPr lang="en-US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en-US" b="1" dirty="0">
                <a:latin typeface="华文楷体"/>
                <a:ea typeface="华文楷体"/>
                <a:cs typeface="华文楷体"/>
              </a:rPr>
              <a:t>2. 你有没有这样的经验？</a:t>
            </a:r>
          </a:p>
          <a:p>
            <a:pPr marL="0" indent="0">
              <a:buNone/>
            </a:pP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275" y="3624549"/>
            <a:ext cx="35941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6 </a:t>
            </a:r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角色扮演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楷体"/>
                <a:ea typeface="华文楷体"/>
                <a:cs typeface="华文楷体"/>
              </a:rPr>
              <a:t>根据小美的信，写一段小美和爸爸的对话。小美跟爸爸说什么？爸爸会怎么回答？</a:t>
            </a:r>
            <a:endParaRPr lang="en-US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244" y="3298716"/>
            <a:ext cx="1774689" cy="306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y10 3I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May10 3I.thmx</Template>
  <TotalTime>1483</TotalTime>
  <Words>181</Words>
  <Application>Microsoft Macintosh PowerPoint</Application>
  <PresentationFormat>On-screen Show (4:3)</PresentationFormat>
  <Paragraphs>28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Wingdings</vt:lpstr>
      <vt:lpstr>华文楷体</vt:lpstr>
      <vt:lpstr>宋体</vt:lpstr>
      <vt:lpstr>Arial</vt:lpstr>
      <vt:lpstr>May10 3I</vt:lpstr>
      <vt:lpstr>PowerPoint Presentation</vt:lpstr>
      <vt:lpstr>PowerPoint Presentation</vt:lpstr>
      <vt:lpstr>Activity 2: 阅读“给爸爸的信” </vt:lpstr>
      <vt:lpstr>Activity 3： 请再读一次这封信，然后表达每一段的大意 。</vt:lpstr>
      <vt:lpstr>Activity 4:请完成这段话</vt:lpstr>
      <vt:lpstr>Activity 5:  小组讨论 </vt:lpstr>
      <vt:lpstr>Activity 6 角色扮演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Shiffon Theodorou</dc:creator>
  <cp:lastModifiedBy>Meng Yeh</cp:lastModifiedBy>
  <cp:revision>22</cp:revision>
  <dcterms:created xsi:type="dcterms:W3CDTF">2017-07-25T20:07:34Z</dcterms:created>
  <dcterms:modified xsi:type="dcterms:W3CDTF">2017-12-11T02:32:23Z</dcterms:modified>
</cp:coreProperties>
</file>